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242062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2215" y="1958658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后，你会得到什么：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这个插件为什么会出现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12361</Words>
  <Application>WPS 演示</Application>
  <PresentationFormat>宽屏</PresentationFormat>
  <Paragraphs>818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576</cp:revision>
  <dcterms:created xsi:type="dcterms:W3CDTF">2023-03-08T15:32:44Z</dcterms:created>
  <dcterms:modified xsi:type="dcterms:W3CDTF">2023-03-08T15:32:44Z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